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2" r:id="rId4"/>
    <p:sldId id="263" r:id="rId5"/>
    <p:sldId id="264" r:id="rId6"/>
    <p:sldId id="265" r:id="rId7"/>
    <p:sldId id="260" r:id="rId8"/>
    <p:sldId id="261" r:id="rId9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954154-C784-4CDE-AD57-023DE88F122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28911646-FFC7-4485-BF5B-A24A8F7CD0A5}">
      <dgm:prSet phldrT="[Text]" phldr="0"/>
      <dgm:spPr/>
      <dgm:t>
        <a:bodyPr/>
        <a:lstStyle/>
        <a:p>
          <a:pPr rtl="0"/>
          <a:r>
            <a:rPr lang="en-US" dirty="0">
              <a:latin typeface="Calibri"/>
            </a:rPr>
            <a:t>Before</a:t>
          </a:r>
          <a:r>
            <a:rPr lang="en-US" b="0" i="0" u="none" strike="noStrike" cap="none" baseline="0" noProof="0" dirty="0">
              <a:latin typeface="Calibri"/>
              <a:cs typeface="Calibri"/>
            </a:rPr>
            <a:t> </a:t>
          </a:r>
          <a:endParaRPr lang="en-US"/>
        </a:p>
      </dgm:t>
    </dgm:pt>
    <dgm:pt modelId="{CFAE20C6-F163-40B2-9643-722A579C6153}" type="parTrans" cxnId="{BCCE1749-3C15-4F5A-AF06-11023B7A61E4}">
      <dgm:prSet/>
      <dgm:spPr/>
      <dgm:t>
        <a:bodyPr/>
        <a:lstStyle/>
        <a:p>
          <a:endParaRPr lang="en-GB"/>
        </a:p>
      </dgm:t>
    </dgm:pt>
    <dgm:pt modelId="{D537550B-82B0-4C52-965C-E6D79DC49F15}" type="sibTrans" cxnId="{BCCE1749-3C15-4F5A-AF06-11023B7A61E4}">
      <dgm:prSet/>
      <dgm:spPr/>
      <dgm:t>
        <a:bodyPr/>
        <a:lstStyle/>
        <a:p>
          <a:endParaRPr lang="en-GB"/>
        </a:p>
      </dgm:t>
    </dgm:pt>
    <dgm:pt modelId="{6CDD71DA-5621-4153-8B73-95FEADE211E4}">
      <dgm:prSet phldrT="[Text]" phldr="0"/>
      <dgm:spPr/>
      <dgm:t>
        <a:bodyPr/>
        <a:lstStyle/>
        <a:p>
          <a:r>
            <a:rPr lang="en-US" dirty="0">
              <a:latin typeface="Calibri"/>
            </a:rPr>
            <a:t>During</a:t>
          </a:r>
          <a:endParaRPr lang="en-US" dirty="0"/>
        </a:p>
      </dgm:t>
    </dgm:pt>
    <dgm:pt modelId="{9313A2C8-AB84-4AF0-8126-77DBBA0F88D2}" type="parTrans" cxnId="{B2F2CD39-A8CB-43DE-B99F-2A9A816A9FCC}">
      <dgm:prSet/>
      <dgm:spPr/>
      <dgm:t>
        <a:bodyPr/>
        <a:lstStyle/>
        <a:p>
          <a:endParaRPr lang="en-GB"/>
        </a:p>
      </dgm:t>
    </dgm:pt>
    <dgm:pt modelId="{AC49D23F-C16A-4123-A2F2-8CE126B5AA21}" type="sibTrans" cxnId="{B2F2CD39-A8CB-43DE-B99F-2A9A816A9FCC}">
      <dgm:prSet/>
      <dgm:spPr/>
      <dgm:t>
        <a:bodyPr/>
        <a:lstStyle/>
        <a:p>
          <a:endParaRPr lang="en-GB"/>
        </a:p>
      </dgm:t>
    </dgm:pt>
    <dgm:pt modelId="{F6CBCCDA-88B8-408B-8DA0-936264045547}">
      <dgm:prSet phldrT="[Text]" phldr="0"/>
      <dgm:spPr/>
      <dgm:t>
        <a:bodyPr/>
        <a:lstStyle/>
        <a:p>
          <a:r>
            <a:rPr lang="en-US" dirty="0">
              <a:latin typeface="Calibri"/>
            </a:rPr>
            <a:t>After</a:t>
          </a:r>
          <a:endParaRPr lang="en-US" dirty="0"/>
        </a:p>
      </dgm:t>
    </dgm:pt>
    <dgm:pt modelId="{FC06D9E6-11D3-4C0F-8AA1-BA123BD89C76}" type="parTrans" cxnId="{B96DBCBF-679B-4572-9AF4-B25CE012125A}">
      <dgm:prSet/>
      <dgm:spPr/>
      <dgm:t>
        <a:bodyPr/>
        <a:lstStyle/>
        <a:p>
          <a:endParaRPr lang="en-GB"/>
        </a:p>
      </dgm:t>
    </dgm:pt>
    <dgm:pt modelId="{C87EDE67-5DF9-4057-8BA1-11444AFB4CBC}" type="sibTrans" cxnId="{B96DBCBF-679B-4572-9AF4-B25CE012125A}">
      <dgm:prSet/>
      <dgm:spPr/>
      <dgm:t>
        <a:bodyPr/>
        <a:lstStyle/>
        <a:p>
          <a:endParaRPr lang="en-GB"/>
        </a:p>
      </dgm:t>
    </dgm:pt>
    <dgm:pt modelId="{47A39BF3-6A34-4678-BB3B-913B9054F047}" type="pres">
      <dgm:prSet presAssocID="{1B954154-C784-4CDE-AD57-023DE88F1223}" presName="arrowDiagram" presStyleCnt="0">
        <dgm:presLayoutVars>
          <dgm:chMax val="5"/>
          <dgm:dir/>
          <dgm:resizeHandles val="exact"/>
        </dgm:presLayoutVars>
      </dgm:prSet>
      <dgm:spPr/>
    </dgm:pt>
    <dgm:pt modelId="{7F51DB41-BDF5-4317-A6AB-49D821B73E02}" type="pres">
      <dgm:prSet presAssocID="{1B954154-C784-4CDE-AD57-023DE88F1223}" presName="arrow" presStyleLbl="bgShp" presStyleIdx="0" presStyleCnt="1"/>
      <dgm:spPr/>
    </dgm:pt>
    <dgm:pt modelId="{AD10424D-D961-45AD-8B89-0A064B37D230}" type="pres">
      <dgm:prSet presAssocID="{1B954154-C784-4CDE-AD57-023DE88F1223}" presName="arrowDiagram3" presStyleCnt="0"/>
      <dgm:spPr/>
    </dgm:pt>
    <dgm:pt modelId="{3254B20C-FE9F-47FA-A76B-C33BD8BBA40E}" type="pres">
      <dgm:prSet presAssocID="{28911646-FFC7-4485-BF5B-A24A8F7CD0A5}" presName="bullet3a" presStyleLbl="node1" presStyleIdx="0" presStyleCnt="3"/>
      <dgm:spPr/>
    </dgm:pt>
    <dgm:pt modelId="{8DAC474F-EE57-46BF-B965-B232D962CE0F}" type="pres">
      <dgm:prSet presAssocID="{28911646-FFC7-4485-BF5B-A24A8F7CD0A5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76784B7-596A-4801-9077-538F24AC55D1}" type="pres">
      <dgm:prSet presAssocID="{6CDD71DA-5621-4153-8B73-95FEADE211E4}" presName="bullet3b" presStyleLbl="node1" presStyleIdx="1" presStyleCnt="3"/>
      <dgm:spPr/>
    </dgm:pt>
    <dgm:pt modelId="{F9292738-BB21-433A-B1B0-A81E03D0190D}" type="pres">
      <dgm:prSet presAssocID="{6CDD71DA-5621-4153-8B73-95FEADE211E4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FE4562-BD2B-473E-AD6C-CF1F287B2750}" type="pres">
      <dgm:prSet presAssocID="{F6CBCCDA-88B8-408B-8DA0-936264045547}" presName="bullet3c" presStyleLbl="node1" presStyleIdx="2" presStyleCnt="3"/>
      <dgm:spPr/>
    </dgm:pt>
    <dgm:pt modelId="{05F0FED6-FD0F-4C54-82AB-50D924DE0220}" type="pres">
      <dgm:prSet presAssocID="{F6CBCCDA-88B8-408B-8DA0-936264045547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2F2CD39-A8CB-43DE-B99F-2A9A816A9FCC}" srcId="{1B954154-C784-4CDE-AD57-023DE88F1223}" destId="{6CDD71DA-5621-4153-8B73-95FEADE211E4}" srcOrd="1" destOrd="0" parTransId="{9313A2C8-AB84-4AF0-8126-77DBBA0F88D2}" sibTransId="{AC49D23F-C16A-4123-A2F2-8CE126B5AA21}"/>
    <dgm:cxn modelId="{78591F01-5E2B-4C35-B581-AD3D39F0CBA6}" type="presOf" srcId="{6CDD71DA-5621-4153-8B73-95FEADE211E4}" destId="{F9292738-BB21-433A-B1B0-A81E03D0190D}" srcOrd="0" destOrd="0" presId="urn:microsoft.com/office/officeart/2005/8/layout/arrow2"/>
    <dgm:cxn modelId="{CF8B0617-3DC9-4C11-99F4-C6AF147F2AEB}" type="presOf" srcId="{1B954154-C784-4CDE-AD57-023DE88F1223}" destId="{47A39BF3-6A34-4678-BB3B-913B9054F047}" srcOrd="0" destOrd="0" presId="urn:microsoft.com/office/officeart/2005/8/layout/arrow2"/>
    <dgm:cxn modelId="{C08F7EF9-814F-4890-B29C-CD40D7A55B6E}" type="presOf" srcId="{28911646-FFC7-4485-BF5B-A24A8F7CD0A5}" destId="{8DAC474F-EE57-46BF-B965-B232D962CE0F}" srcOrd="0" destOrd="0" presId="urn:microsoft.com/office/officeart/2005/8/layout/arrow2"/>
    <dgm:cxn modelId="{B96DBCBF-679B-4572-9AF4-B25CE012125A}" srcId="{1B954154-C784-4CDE-AD57-023DE88F1223}" destId="{F6CBCCDA-88B8-408B-8DA0-936264045547}" srcOrd="2" destOrd="0" parTransId="{FC06D9E6-11D3-4C0F-8AA1-BA123BD89C76}" sibTransId="{C87EDE67-5DF9-4057-8BA1-11444AFB4CBC}"/>
    <dgm:cxn modelId="{BCCE1749-3C15-4F5A-AF06-11023B7A61E4}" srcId="{1B954154-C784-4CDE-AD57-023DE88F1223}" destId="{28911646-FFC7-4485-BF5B-A24A8F7CD0A5}" srcOrd="0" destOrd="0" parTransId="{CFAE20C6-F163-40B2-9643-722A579C6153}" sibTransId="{D537550B-82B0-4C52-965C-E6D79DC49F15}"/>
    <dgm:cxn modelId="{4D13510B-25E3-4B1B-AAFA-B1626F7BB812}" type="presOf" srcId="{F6CBCCDA-88B8-408B-8DA0-936264045547}" destId="{05F0FED6-FD0F-4C54-82AB-50D924DE0220}" srcOrd="0" destOrd="0" presId="urn:microsoft.com/office/officeart/2005/8/layout/arrow2"/>
    <dgm:cxn modelId="{71317F23-B675-49E6-B2A8-FA01AE1B6E14}" type="presParOf" srcId="{47A39BF3-6A34-4678-BB3B-913B9054F047}" destId="{7F51DB41-BDF5-4317-A6AB-49D821B73E02}" srcOrd="0" destOrd="0" presId="urn:microsoft.com/office/officeart/2005/8/layout/arrow2"/>
    <dgm:cxn modelId="{43C44957-C340-4640-AC8C-0BFDB745BD8F}" type="presParOf" srcId="{47A39BF3-6A34-4678-BB3B-913B9054F047}" destId="{AD10424D-D961-45AD-8B89-0A064B37D230}" srcOrd="1" destOrd="0" presId="urn:microsoft.com/office/officeart/2005/8/layout/arrow2"/>
    <dgm:cxn modelId="{27BA6C45-B9B4-494A-81B2-C31DE71F2140}" type="presParOf" srcId="{AD10424D-D961-45AD-8B89-0A064B37D230}" destId="{3254B20C-FE9F-47FA-A76B-C33BD8BBA40E}" srcOrd="0" destOrd="0" presId="urn:microsoft.com/office/officeart/2005/8/layout/arrow2"/>
    <dgm:cxn modelId="{FA7B564D-D254-4FE2-9ED3-CC85A780DB8B}" type="presParOf" srcId="{AD10424D-D961-45AD-8B89-0A064B37D230}" destId="{8DAC474F-EE57-46BF-B965-B232D962CE0F}" srcOrd="1" destOrd="0" presId="urn:microsoft.com/office/officeart/2005/8/layout/arrow2"/>
    <dgm:cxn modelId="{DC4E5D66-AE09-410B-BE5B-D50263B52372}" type="presParOf" srcId="{AD10424D-D961-45AD-8B89-0A064B37D230}" destId="{576784B7-596A-4801-9077-538F24AC55D1}" srcOrd="2" destOrd="0" presId="urn:microsoft.com/office/officeart/2005/8/layout/arrow2"/>
    <dgm:cxn modelId="{3AE7C033-8F18-4412-A082-F363E08FDD08}" type="presParOf" srcId="{AD10424D-D961-45AD-8B89-0A064B37D230}" destId="{F9292738-BB21-433A-B1B0-A81E03D0190D}" srcOrd="3" destOrd="0" presId="urn:microsoft.com/office/officeart/2005/8/layout/arrow2"/>
    <dgm:cxn modelId="{44057401-53F6-42D6-970D-5155305C17E3}" type="presParOf" srcId="{AD10424D-D961-45AD-8B89-0A064B37D230}" destId="{90FE4562-BD2B-473E-AD6C-CF1F287B2750}" srcOrd="4" destOrd="0" presId="urn:microsoft.com/office/officeart/2005/8/layout/arrow2"/>
    <dgm:cxn modelId="{234D4774-BF3D-4852-B49D-DF77E7D3F327}" type="presParOf" srcId="{AD10424D-D961-45AD-8B89-0A064B37D230}" destId="{05F0FED6-FD0F-4C54-82AB-50D924DE022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954154-C784-4CDE-AD57-023DE88F122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28911646-FFC7-4485-BF5B-A24A8F7CD0A5}">
      <dgm:prSet phldrT="[Text]" phldr="0"/>
      <dgm:spPr/>
      <dgm:t>
        <a:bodyPr/>
        <a:lstStyle/>
        <a:p>
          <a:pPr rtl="0"/>
          <a:r>
            <a:rPr lang="en-US" dirty="0">
              <a:latin typeface="Calibri"/>
            </a:rPr>
            <a:t>Before</a:t>
          </a:r>
          <a:r>
            <a:rPr lang="en-US" b="0" i="0" u="none" strike="noStrike" cap="none" baseline="0" noProof="0" dirty="0">
              <a:latin typeface="Calibri"/>
              <a:cs typeface="Calibri"/>
            </a:rPr>
            <a:t> </a:t>
          </a:r>
          <a:endParaRPr lang="en-US"/>
        </a:p>
      </dgm:t>
    </dgm:pt>
    <dgm:pt modelId="{CFAE20C6-F163-40B2-9643-722A579C6153}" type="parTrans" cxnId="{BCCE1749-3C15-4F5A-AF06-11023B7A61E4}">
      <dgm:prSet/>
      <dgm:spPr/>
      <dgm:t>
        <a:bodyPr/>
        <a:lstStyle/>
        <a:p>
          <a:endParaRPr lang="en-GB"/>
        </a:p>
      </dgm:t>
    </dgm:pt>
    <dgm:pt modelId="{D537550B-82B0-4C52-965C-E6D79DC49F15}" type="sibTrans" cxnId="{BCCE1749-3C15-4F5A-AF06-11023B7A61E4}">
      <dgm:prSet/>
      <dgm:spPr/>
      <dgm:t>
        <a:bodyPr/>
        <a:lstStyle/>
        <a:p>
          <a:endParaRPr lang="en-GB"/>
        </a:p>
      </dgm:t>
    </dgm:pt>
    <dgm:pt modelId="{6CDD71DA-5621-4153-8B73-95FEADE211E4}">
      <dgm:prSet phldrT="[Text]" phldr="0"/>
      <dgm:spPr/>
      <dgm:t>
        <a:bodyPr/>
        <a:lstStyle/>
        <a:p>
          <a:r>
            <a:rPr lang="en-US" dirty="0">
              <a:latin typeface="Calibri"/>
            </a:rPr>
            <a:t>During</a:t>
          </a:r>
          <a:endParaRPr lang="en-US" dirty="0"/>
        </a:p>
      </dgm:t>
    </dgm:pt>
    <dgm:pt modelId="{9313A2C8-AB84-4AF0-8126-77DBBA0F88D2}" type="parTrans" cxnId="{B2F2CD39-A8CB-43DE-B99F-2A9A816A9FCC}">
      <dgm:prSet/>
      <dgm:spPr/>
      <dgm:t>
        <a:bodyPr/>
        <a:lstStyle/>
        <a:p>
          <a:endParaRPr lang="en-GB"/>
        </a:p>
      </dgm:t>
    </dgm:pt>
    <dgm:pt modelId="{AC49D23F-C16A-4123-A2F2-8CE126B5AA21}" type="sibTrans" cxnId="{B2F2CD39-A8CB-43DE-B99F-2A9A816A9FCC}">
      <dgm:prSet/>
      <dgm:spPr/>
      <dgm:t>
        <a:bodyPr/>
        <a:lstStyle/>
        <a:p>
          <a:endParaRPr lang="en-GB"/>
        </a:p>
      </dgm:t>
    </dgm:pt>
    <dgm:pt modelId="{F6CBCCDA-88B8-408B-8DA0-936264045547}">
      <dgm:prSet phldrT="[Text]" phldr="0"/>
      <dgm:spPr/>
      <dgm:t>
        <a:bodyPr/>
        <a:lstStyle/>
        <a:p>
          <a:r>
            <a:rPr lang="en-US" dirty="0">
              <a:latin typeface="Calibri"/>
            </a:rPr>
            <a:t>After</a:t>
          </a:r>
          <a:endParaRPr lang="en-US" dirty="0"/>
        </a:p>
      </dgm:t>
    </dgm:pt>
    <dgm:pt modelId="{FC06D9E6-11D3-4C0F-8AA1-BA123BD89C76}" type="parTrans" cxnId="{B96DBCBF-679B-4572-9AF4-B25CE012125A}">
      <dgm:prSet/>
      <dgm:spPr/>
      <dgm:t>
        <a:bodyPr/>
        <a:lstStyle/>
        <a:p>
          <a:endParaRPr lang="en-GB"/>
        </a:p>
      </dgm:t>
    </dgm:pt>
    <dgm:pt modelId="{C87EDE67-5DF9-4057-8BA1-11444AFB4CBC}" type="sibTrans" cxnId="{B96DBCBF-679B-4572-9AF4-B25CE012125A}">
      <dgm:prSet/>
      <dgm:spPr/>
      <dgm:t>
        <a:bodyPr/>
        <a:lstStyle/>
        <a:p>
          <a:endParaRPr lang="en-GB"/>
        </a:p>
      </dgm:t>
    </dgm:pt>
    <dgm:pt modelId="{47A39BF3-6A34-4678-BB3B-913B9054F047}" type="pres">
      <dgm:prSet presAssocID="{1B954154-C784-4CDE-AD57-023DE88F1223}" presName="arrowDiagram" presStyleCnt="0">
        <dgm:presLayoutVars>
          <dgm:chMax val="5"/>
          <dgm:dir/>
          <dgm:resizeHandles val="exact"/>
        </dgm:presLayoutVars>
      </dgm:prSet>
      <dgm:spPr/>
    </dgm:pt>
    <dgm:pt modelId="{7F51DB41-BDF5-4317-A6AB-49D821B73E02}" type="pres">
      <dgm:prSet presAssocID="{1B954154-C784-4CDE-AD57-023DE88F1223}" presName="arrow" presStyleLbl="bgShp" presStyleIdx="0" presStyleCnt="1"/>
      <dgm:spPr/>
    </dgm:pt>
    <dgm:pt modelId="{AD10424D-D961-45AD-8B89-0A064B37D230}" type="pres">
      <dgm:prSet presAssocID="{1B954154-C784-4CDE-AD57-023DE88F1223}" presName="arrowDiagram3" presStyleCnt="0"/>
      <dgm:spPr/>
    </dgm:pt>
    <dgm:pt modelId="{3254B20C-FE9F-47FA-A76B-C33BD8BBA40E}" type="pres">
      <dgm:prSet presAssocID="{28911646-FFC7-4485-BF5B-A24A8F7CD0A5}" presName="bullet3a" presStyleLbl="node1" presStyleIdx="0" presStyleCnt="3"/>
      <dgm:spPr/>
    </dgm:pt>
    <dgm:pt modelId="{8DAC474F-EE57-46BF-B965-B232D962CE0F}" type="pres">
      <dgm:prSet presAssocID="{28911646-FFC7-4485-BF5B-A24A8F7CD0A5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76784B7-596A-4801-9077-538F24AC55D1}" type="pres">
      <dgm:prSet presAssocID="{6CDD71DA-5621-4153-8B73-95FEADE211E4}" presName="bullet3b" presStyleLbl="node1" presStyleIdx="1" presStyleCnt="3"/>
      <dgm:spPr/>
    </dgm:pt>
    <dgm:pt modelId="{F9292738-BB21-433A-B1B0-A81E03D0190D}" type="pres">
      <dgm:prSet presAssocID="{6CDD71DA-5621-4153-8B73-95FEADE211E4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FE4562-BD2B-473E-AD6C-CF1F287B2750}" type="pres">
      <dgm:prSet presAssocID="{F6CBCCDA-88B8-408B-8DA0-936264045547}" presName="bullet3c" presStyleLbl="node1" presStyleIdx="2" presStyleCnt="3"/>
      <dgm:spPr/>
    </dgm:pt>
    <dgm:pt modelId="{05F0FED6-FD0F-4C54-82AB-50D924DE0220}" type="pres">
      <dgm:prSet presAssocID="{F6CBCCDA-88B8-408B-8DA0-936264045547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A77C018-D151-45D0-B6B8-D57BDEA660E0}" type="presOf" srcId="{28911646-FFC7-4485-BF5B-A24A8F7CD0A5}" destId="{8DAC474F-EE57-46BF-B965-B232D962CE0F}" srcOrd="0" destOrd="0" presId="urn:microsoft.com/office/officeart/2005/8/layout/arrow2"/>
    <dgm:cxn modelId="{B2F2CD39-A8CB-43DE-B99F-2A9A816A9FCC}" srcId="{1B954154-C784-4CDE-AD57-023DE88F1223}" destId="{6CDD71DA-5621-4153-8B73-95FEADE211E4}" srcOrd="1" destOrd="0" parTransId="{9313A2C8-AB84-4AF0-8126-77DBBA0F88D2}" sibTransId="{AC49D23F-C16A-4123-A2F2-8CE126B5AA21}"/>
    <dgm:cxn modelId="{1C7FC87C-22A3-4B9E-9D9C-E1357C7CCFBB}" type="presOf" srcId="{1B954154-C784-4CDE-AD57-023DE88F1223}" destId="{47A39BF3-6A34-4678-BB3B-913B9054F047}" srcOrd="0" destOrd="0" presId="urn:microsoft.com/office/officeart/2005/8/layout/arrow2"/>
    <dgm:cxn modelId="{8E225BA0-66BC-4077-9949-7EDAADA3108A}" type="presOf" srcId="{6CDD71DA-5621-4153-8B73-95FEADE211E4}" destId="{F9292738-BB21-433A-B1B0-A81E03D0190D}" srcOrd="0" destOrd="0" presId="urn:microsoft.com/office/officeart/2005/8/layout/arrow2"/>
    <dgm:cxn modelId="{B96DBCBF-679B-4572-9AF4-B25CE012125A}" srcId="{1B954154-C784-4CDE-AD57-023DE88F1223}" destId="{F6CBCCDA-88B8-408B-8DA0-936264045547}" srcOrd="2" destOrd="0" parTransId="{FC06D9E6-11D3-4C0F-8AA1-BA123BD89C76}" sibTransId="{C87EDE67-5DF9-4057-8BA1-11444AFB4CBC}"/>
    <dgm:cxn modelId="{39702EF9-90D8-48A6-8B00-3CDC88A8AD8A}" type="presOf" srcId="{F6CBCCDA-88B8-408B-8DA0-936264045547}" destId="{05F0FED6-FD0F-4C54-82AB-50D924DE0220}" srcOrd="0" destOrd="0" presId="urn:microsoft.com/office/officeart/2005/8/layout/arrow2"/>
    <dgm:cxn modelId="{BCCE1749-3C15-4F5A-AF06-11023B7A61E4}" srcId="{1B954154-C784-4CDE-AD57-023DE88F1223}" destId="{28911646-FFC7-4485-BF5B-A24A8F7CD0A5}" srcOrd="0" destOrd="0" parTransId="{CFAE20C6-F163-40B2-9643-722A579C6153}" sibTransId="{D537550B-82B0-4C52-965C-E6D79DC49F15}"/>
    <dgm:cxn modelId="{74AAD9AB-950F-4571-B0FC-B2ABA8F0C9D8}" type="presParOf" srcId="{47A39BF3-6A34-4678-BB3B-913B9054F047}" destId="{7F51DB41-BDF5-4317-A6AB-49D821B73E02}" srcOrd="0" destOrd="0" presId="urn:microsoft.com/office/officeart/2005/8/layout/arrow2"/>
    <dgm:cxn modelId="{7F660F59-EEF2-4D4A-B294-9F4C4816A80D}" type="presParOf" srcId="{47A39BF3-6A34-4678-BB3B-913B9054F047}" destId="{AD10424D-D961-45AD-8B89-0A064B37D230}" srcOrd="1" destOrd="0" presId="urn:microsoft.com/office/officeart/2005/8/layout/arrow2"/>
    <dgm:cxn modelId="{3BD014F9-ADFB-4CA7-B05B-9A07958D6E2A}" type="presParOf" srcId="{AD10424D-D961-45AD-8B89-0A064B37D230}" destId="{3254B20C-FE9F-47FA-A76B-C33BD8BBA40E}" srcOrd="0" destOrd="0" presId="urn:microsoft.com/office/officeart/2005/8/layout/arrow2"/>
    <dgm:cxn modelId="{DBEB78E6-5EB3-4076-A44F-BFBBD0356C80}" type="presParOf" srcId="{AD10424D-D961-45AD-8B89-0A064B37D230}" destId="{8DAC474F-EE57-46BF-B965-B232D962CE0F}" srcOrd="1" destOrd="0" presId="urn:microsoft.com/office/officeart/2005/8/layout/arrow2"/>
    <dgm:cxn modelId="{DD5B00D1-159A-4A21-94AC-8A981ED42202}" type="presParOf" srcId="{AD10424D-D961-45AD-8B89-0A064B37D230}" destId="{576784B7-596A-4801-9077-538F24AC55D1}" srcOrd="2" destOrd="0" presId="urn:microsoft.com/office/officeart/2005/8/layout/arrow2"/>
    <dgm:cxn modelId="{794B28C6-D69F-458A-BE5A-8EFF9FEF0E26}" type="presParOf" srcId="{AD10424D-D961-45AD-8B89-0A064B37D230}" destId="{F9292738-BB21-433A-B1B0-A81E03D0190D}" srcOrd="3" destOrd="0" presId="urn:microsoft.com/office/officeart/2005/8/layout/arrow2"/>
    <dgm:cxn modelId="{17750ADA-3CD0-41F4-80CB-CE9DB033F0C7}" type="presParOf" srcId="{AD10424D-D961-45AD-8B89-0A064B37D230}" destId="{90FE4562-BD2B-473E-AD6C-CF1F287B2750}" srcOrd="4" destOrd="0" presId="urn:microsoft.com/office/officeart/2005/8/layout/arrow2"/>
    <dgm:cxn modelId="{9412B556-FEC3-423E-87F7-6A3DE2CEC1EC}" type="presParOf" srcId="{AD10424D-D961-45AD-8B89-0A064B37D230}" destId="{05F0FED6-FD0F-4C54-82AB-50D924DE022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954154-C784-4CDE-AD57-023DE88F122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28911646-FFC7-4485-BF5B-A24A8F7CD0A5}">
      <dgm:prSet phldrT="[Text]" phldr="0"/>
      <dgm:spPr/>
      <dgm:t>
        <a:bodyPr/>
        <a:lstStyle/>
        <a:p>
          <a:pPr rtl="0"/>
          <a:r>
            <a:rPr lang="en-US" dirty="0">
              <a:latin typeface="Calibri"/>
            </a:rPr>
            <a:t>Before</a:t>
          </a:r>
          <a:r>
            <a:rPr lang="en-US" b="0" i="0" u="none" strike="noStrike" cap="none" baseline="0" noProof="0" dirty="0">
              <a:latin typeface="Calibri"/>
              <a:cs typeface="Calibri"/>
            </a:rPr>
            <a:t> </a:t>
          </a:r>
          <a:endParaRPr lang="en-US"/>
        </a:p>
      </dgm:t>
    </dgm:pt>
    <dgm:pt modelId="{CFAE20C6-F163-40B2-9643-722A579C6153}" type="parTrans" cxnId="{BCCE1749-3C15-4F5A-AF06-11023B7A61E4}">
      <dgm:prSet/>
      <dgm:spPr/>
      <dgm:t>
        <a:bodyPr/>
        <a:lstStyle/>
        <a:p>
          <a:endParaRPr lang="en-GB"/>
        </a:p>
      </dgm:t>
    </dgm:pt>
    <dgm:pt modelId="{D537550B-82B0-4C52-965C-E6D79DC49F15}" type="sibTrans" cxnId="{BCCE1749-3C15-4F5A-AF06-11023B7A61E4}">
      <dgm:prSet/>
      <dgm:spPr/>
      <dgm:t>
        <a:bodyPr/>
        <a:lstStyle/>
        <a:p>
          <a:endParaRPr lang="en-GB"/>
        </a:p>
      </dgm:t>
    </dgm:pt>
    <dgm:pt modelId="{6CDD71DA-5621-4153-8B73-95FEADE211E4}">
      <dgm:prSet phldrT="[Text]" phldr="0"/>
      <dgm:spPr/>
      <dgm:t>
        <a:bodyPr/>
        <a:lstStyle/>
        <a:p>
          <a:r>
            <a:rPr lang="en-US" dirty="0">
              <a:latin typeface="Calibri"/>
            </a:rPr>
            <a:t>During</a:t>
          </a:r>
          <a:endParaRPr lang="en-US" dirty="0"/>
        </a:p>
      </dgm:t>
    </dgm:pt>
    <dgm:pt modelId="{9313A2C8-AB84-4AF0-8126-77DBBA0F88D2}" type="parTrans" cxnId="{B2F2CD39-A8CB-43DE-B99F-2A9A816A9FCC}">
      <dgm:prSet/>
      <dgm:spPr/>
      <dgm:t>
        <a:bodyPr/>
        <a:lstStyle/>
        <a:p>
          <a:endParaRPr lang="en-GB"/>
        </a:p>
      </dgm:t>
    </dgm:pt>
    <dgm:pt modelId="{AC49D23F-C16A-4123-A2F2-8CE126B5AA21}" type="sibTrans" cxnId="{B2F2CD39-A8CB-43DE-B99F-2A9A816A9FCC}">
      <dgm:prSet/>
      <dgm:spPr/>
      <dgm:t>
        <a:bodyPr/>
        <a:lstStyle/>
        <a:p>
          <a:endParaRPr lang="en-GB"/>
        </a:p>
      </dgm:t>
    </dgm:pt>
    <dgm:pt modelId="{F6CBCCDA-88B8-408B-8DA0-936264045547}">
      <dgm:prSet phldrT="[Text]" phldr="0"/>
      <dgm:spPr/>
      <dgm:t>
        <a:bodyPr/>
        <a:lstStyle/>
        <a:p>
          <a:r>
            <a:rPr lang="en-US" dirty="0">
              <a:latin typeface="Calibri"/>
            </a:rPr>
            <a:t>After</a:t>
          </a:r>
          <a:endParaRPr lang="en-US" dirty="0"/>
        </a:p>
      </dgm:t>
    </dgm:pt>
    <dgm:pt modelId="{FC06D9E6-11D3-4C0F-8AA1-BA123BD89C76}" type="parTrans" cxnId="{B96DBCBF-679B-4572-9AF4-B25CE012125A}">
      <dgm:prSet/>
      <dgm:spPr/>
      <dgm:t>
        <a:bodyPr/>
        <a:lstStyle/>
        <a:p>
          <a:endParaRPr lang="en-GB"/>
        </a:p>
      </dgm:t>
    </dgm:pt>
    <dgm:pt modelId="{C87EDE67-5DF9-4057-8BA1-11444AFB4CBC}" type="sibTrans" cxnId="{B96DBCBF-679B-4572-9AF4-B25CE012125A}">
      <dgm:prSet/>
      <dgm:spPr/>
      <dgm:t>
        <a:bodyPr/>
        <a:lstStyle/>
        <a:p>
          <a:endParaRPr lang="en-GB"/>
        </a:p>
      </dgm:t>
    </dgm:pt>
    <dgm:pt modelId="{47A39BF3-6A34-4678-BB3B-913B9054F047}" type="pres">
      <dgm:prSet presAssocID="{1B954154-C784-4CDE-AD57-023DE88F1223}" presName="arrowDiagram" presStyleCnt="0">
        <dgm:presLayoutVars>
          <dgm:chMax val="5"/>
          <dgm:dir/>
          <dgm:resizeHandles val="exact"/>
        </dgm:presLayoutVars>
      </dgm:prSet>
      <dgm:spPr/>
    </dgm:pt>
    <dgm:pt modelId="{7F51DB41-BDF5-4317-A6AB-49D821B73E02}" type="pres">
      <dgm:prSet presAssocID="{1B954154-C784-4CDE-AD57-023DE88F1223}" presName="arrow" presStyleLbl="bgShp" presStyleIdx="0" presStyleCnt="1"/>
      <dgm:spPr/>
    </dgm:pt>
    <dgm:pt modelId="{AD10424D-D961-45AD-8B89-0A064B37D230}" type="pres">
      <dgm:prSet presAssocID="{1B954154-C784-4CDE-AD57-023DE88F1223}" presName="arrowDiagram3" presStyleCnt="0"/>
      <dgm:spPr/>
    </dgm:pt>
    <dgm:pt modelId="{3254B20C-FE9F-47FA-A76B-C33BD8BBA40E}" type="pres">
      <dgm:prSet presAssocID="{28911646-FFC7-4485-BF5B-A24A8F7CD0A5}" presName="bullet3a" presStyleLbl="node1" presStyleIdx="0" presStyleCnt="3"/>
      <dgm:spPr/>
    </dgm:pt>
    <dgm:pt modelId="{8DAC474F-EE57-46BF-B965-B232D962CE0F}" type="pres">
      <dgm:prSet presAssocID="{28911646-FFC7-4485-BF5B-A24A8F7CD0A5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76784B7-596A-4801-9077-538F24AC55D1}" type="pres">
      <dgm:prSet presAssocID="{6CDD71DA-5621-4153-8B73-95FEADE211E4}" presName="bullet3b" presStyleLbl="node1" presStyleIdx="1" presStyleCnt="3"/>
      <dgm:spPr/>
    </dgm:pt>
    <dgm:pt modelId="{F9292738-BB21-433A-B1B0-A81E03D0190D}" type="pres">
      <dgm:prSet presAssocID="{6CDD71DA-5621-4153-8B73-95FEADE211E4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FE4562-BD2B-473E-AD6C-CF1F287B2750}" type="pres">
      <dgm:prSet presAssocID="{F6CBCCDA-88B8-408B-8DA0-936264045547}" presName="bullet3c" presStyleLbl="node1" presStyleIdx="2" presStyleCnt="3"/>
      <dgm:spPr/>
    </dgm:pt>
    <dgm:pt modelId="{05F0FED6-FD0F-4C54-82AB-50D924DE0220}" type="pres">
      <dgm:prSet presAssocID="{F6CBCCDA-88B8-408B-8DA0-936264045547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2F2CD39-A8CB-43DE-B99F-2A9A816A9FCC}" srcId="{1B954154-C784-4CDE-AD57-023DE88F1223}" destId="{6CDD71DA-5621-4153-8B73-95FEADE211E4}" srcOrd="1" destOrd="0" parTransId="{9313A2C8-AB84-4AF0-8126-77DBBA0F88D2}" sibTransId="{AC49D23F-C16A-4123-A2F2-8CE126B5AA21}"/>
    <dgm:cxn modelId="{7D5FD4DD-FB5B-4E5A-8E1B-8C14BB370F1A}" type="presOf" srcId="{1B954154-C784-4CDE-AD57-023DE88F1223}" destId="{47A39BF3-6A34-4678-BB3B-913B9054F047}" srcOrd="0" destOrd="0" presId="urn:microsoft.com/office/officeart/2005/8/layout/arrow2"/>
    <dgm:cxn modelId="{4D07B74B-F0E2-4400-98EF-8CEA1855E539}" type="presOf" srcId="{F6CBCCDA-88B8-408B-8DA0-936264045547}" destId="{05F0FED6-FD0F-4C54-82AB-50D924DE0220}" srcOrd="0" destOrd="0" presId="urn:microsoft.com/office/officeart/2005/8/layout/arrow2"/>
    <dgm:cxn modelId="{0EBE90E7-88E7-4970-B4F6-354AD28DDFE3}" type="presOf" srcId="{28911646-FFC7-4485-BF5B-A24A8F7CD0A5}" destId="{8DAC474F-EE57-46BF-B965-B232D962CE0F}" srcOrd="0" destOrd="0" presId="urn:microsoft.com/office/officeart/2005/8/layout/arrow2"/>
    <dgm:cxn modelId="{062149FC-BC6D-4288-9178-93E96E07E9F4}" type="presOf" srcId="{6CDD71DA-5621-4153-8B73-95FEADE211E4}" destId="{F9292738-BB21-433A-B1B0-A81E03D0190D}" srcOrd="0" destOrd="0" presId="urn:microsoft.com/office/officeart/2005/8/layout/arrow2"/>
    <dgm:cxn modelId="{B96DBCBF-679B-4572-9AF4-B25CE012125A}" srcId="{1B954154-C784-4CDE-AD57-023DE88F1223}" destId="{F6CBCCDA-88B8-408B-8DA0-936264045547}" srcOrd="2" destOrd="0" parTransId="{FC06D9E6-11D3-4C0F-8AA1-BA123BD89C76}" sibTransId="{C87EDE67-5DF9-4057-8BA1-11444AFB4CBC}"/>
    <dgm:cxn modelId="{BCCE1749-3C15-4F5A-AF06-11023B7A61E4}" srcId="{1B954154-C784-4CDE-AD57-023DE88F1223}" destId="{28911646-FFC7-4485-BF5B-A24A8F7CD0A5}" srcOrd="0" destOrd="0" parTransId="{CFAE20C6-F163-40B2-9643-722A579C6153}" sibTransId="{D537550B-82B0-4C52-965C-E6D79DC49F15}"/>
    <dgm:cxn modelId="{734DA469-A418-4D3C-96CB-1B6C4D074291}" type="presParOf" srcId="{47A39BF3-6A34-4678-BB3B-913B9054F047}" destId="{7F51DB41-BDF5-4317-A6AB-49D821B73E02}" srcOrd="0" destOrd="0" presId="urn:microsoft.com/office/officeart/2005/8/layout/arrow2"/>
    <dgm:cxn modelId="{5499F9B7-9B83-4299-9B70-E726586BC417}" type="presParOf" srcId="{47A39BF3-6A34-4678-BB3B-913B9054F047}" destId="{AD10424D-D961-45AD-8B89-0A064B37D230}" srcOrd="1" destOrd="0" presId="urn:microsoft.com/office/officeart/2005/8/layout/arrow2"/>
    <dgm:cxn modelId="{1D877909-4D05-42A4-9C73-554673C1DCB4}" type="presParOf" srcId="{AD10424D-D961-45AD-8B89-0A064B37D230}" destId="{3254B20C-FE9F-47FA-A76B-C33BD8BBA40E}" srcOrd="0" destOrd="0" presId="urn:microsoft.com/office/officeart/2005/8/layout/arrow2"/>
    <dgm:cxn modelId="{66E96066-8EF7-494D-AFC5-1D942785D12F}" type="presParOf" srcId="{AD10424D-D961-45AD-8B89-0A064B37D230}" destId="{8DAC474F-EE57-46BF-B965-B232D962CE0F}" srcOrd="1" destOrd="0" presId="urn:microsoft.com/office/officeart/2005/8/layout/arrow2"/>
    <dgm:cxn modelId="{FDE7F7F6-377A-4AB2-A0C6-2018A1B57E51}" type="presParOf" srcId="{AD10424D-D961-45AD-8B89-0A064B37D230}" destId="{576784B7-596A-4801-9077-538F24AC55D1}" srcOrd="2" destOrd="0" presId="urn:microsoft.com/office/officeart/2005/8/layout/arrow2"/>
    <dgm:cxn modelId="{61993236-7B59-449F-A000-EBB9EB69DB98}" type="presParOf" srcId="{AD10424D-D961-45AD-8B89-0A064B37D230}" destId="{F9292738-BB21-433A-B1B0-A81E03D0190D}" srcOrd="3" destOrd="0" presId="urn:microsoft.com/office/officeart/2005/8/layout/arrow2"/>
    <dgm:cxn modelId="{26F92317-D9CF-4F30-A50A-E5EA122ACB64}" type="presParOf" srcId="{AD10424D-D961-45AD-8B89-0A064B37D230}" destId="{90FE4562-BD2B-473E-AD6C-CF1F287B2750}" srcOrd="4" destOrd="0" presId="urn:microsoft.com/office/officeart/2005/8/layout/arrow2"/>
    <dgm:cxn modelId="{CD3279CF-E761-4A32-B927-7F1BA45DC009}" type="presParOf" srcId="{AD10424D-D961-45AD-8B89-0A064B37D230}" destId="{05F0FED6-FD0F-4C54-82AB-50D924DE022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51DB41-BDF5-4317-A6AB-49D821B73E02}">
      <dsp:nvSpPr>
        <dsp:cNvPr id="0" name=""/>
        <dsp:cNvSpPr/>
      </dsp:nvSpPr>
      <dsp:spPr>
        <a:xfrm>
          <a:off x="0" y="175597"/>
          <a:ext cx="4645742" cy="2903588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54B20C-FE9F-47FA-A76B-C33BD8BBA40E}">
      <dsp:nvSpPr>
        <dsp:cNvPr id="0" name=""/>
        <dsp:cNvSpPr/>
      </dsp:nvSpPr>
      <dsp:spPr>
        <a:xfrm>
          <a:off x="590009" y="2179654"/>
          <a:ext cx="120789" cy="1207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AC474F-EE57-46BF-B965-B232D962CE0F}">
      <dsp:nvSpPr>
        <dsp:cNvPr id="0" name=""/>
        <dsp:cNvSpPr/>
      </dsp:nvSpPr>
      <dsp:spPr>
        <a:xfrm>
          <a:off x="650403" y="2240049"/>
          <a:ext cx="1082457" cy="839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4" tIns="0" rIns="0" bIns="0" numCol="1" spcCol="1270" anchor="t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latin typeface="Calibri"/>
            </a:rPr>
            <a:t>Before</a:t>
          </a:r>
          <a:r>
            <a:rPr lang="en-US" sz="2700" b="0" i="0" u="none" strike="noStrike" kern="1200" cap="none" baseline="0" noProof="0" dirty="0">
              <a:latin typeface="Calibri"/>
              <a:cs typeface="Calibri"/>
            </a:rPr>
            <a:t> </a:t>
          </a:r>
          <a:endParaRPr lang="en-US" sz="2700" kern="1200"/>
        </a:p>
      </dsp:txBody>
      <dsp:txXfrm>
        <a:off x="650403" y="2240049"/>
        <a:ext cx="1082457" cy="839137"/>
      </dsp:txXfrm>
    </dsp:sp>
    <dsp:sp modelId="{576784B7-596A-4801-9077-538F24AC55D1}">
      <dsp:nvSpPr>
        <dsp:cNvPr id="0" name=""/>
        <dsp:cNvSpPr/>
      </dsp:nvSpPr>
      <dsp:spPr>
        <a:xfrm>
          <a:off x="1656207" y="1390459"/>
          <a:ext cx="218349" cy="2183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292738-BB21-433A-B1B0-A81E03D0190D}">
      <dsp:nvSpPr>
        <dsp:cNvPr id="0" name=""/>
        <dsp:cNvSpPr/>
      </dsp:nvSpPr>
      <dsp:spPr>
        <a:xfrm>
          <a:off x="1765381" y="1499634"/>
          <a:ext cx="1114978" cy="1579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699" tIns="0" rIns="0" bIns="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latin typeface="Calibri"/>
            </a:rPr>
            <a:t>During</a:t>
          </a:r>
          <a:endParaRPr lang="en-US" sz="2700" kern="1200" dirty="0"/>
        </a:p>
      </dsp:txBody>
      <dsp:txXfrm>
        <a:off x="1765381" y="1499634"/>
        <a:ext cx="1114978" cy="1579552"/>
      </dsp:txXfrm>
    </dsp:sp>
    <dsp:sp modelId="{90FE4562-BD2B-473E-AD6C-CF1F287B2750}">
      <dsp:nvSpPr>
        <dsp:cNvPr id="0" name=""/>
        <dsp:cNvSpPr/>
      </dsp:nvSpPr>
      <dsp:spPr>
        <a:xfrm>
          <a:off x="2938431" y="910205"/>
          <a:ext cx="301973" cy="3019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0FED6-FD0F-4C54-82AB-50D924DE0220}">
      <dsp:nvSpPr>
        <dsp:cNvPr id="0" name=""/>
        <dsp:cNvSpPr/>
      </dsp:nvSpPr>
      <dsp:spPr>
        <a:xfrm>
          <a:off x="3089418" y="1061192"/>
          <a:ext cx="1114978" cy="2017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09" tIns="0" rIns="0" bIns="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latin typeface="Calibri"/>
            </a:rPr>
            <a:t>After</a:t>
          </a:r>
          <a:endParaRPr lang="en-US" sz="2700" kern="1200" dirty="0"/>
        </a:p>
      </dsp:txBody>
      <dsp:txXfrm>
        <a:off x="3089418" y="1061192"/>
        <a:ext cx="1114978" cy="20179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51DB41-BDF5-4317-A6AB-49D821B73E02}">
      <dsp:nvSpPr>
        <dsp:cNvPr id="0" name=""/>
        <dsp:cNvSpPr/>
      </dsp:nvSpPr>
      <dsp:spPr>
        <a:xfrm>
          <a:off x="0" y="175597"/>
          <a:ext cx="4645742" cy="2903588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54B20C-FE9F-47FA-A76B-C33BD8BBA40E}">
      <dsp:nvSpPr>
        <dsp:cNvPr id="0" name=""/>
        <dsp:cNvSpPr/>
      </dsp:nvSpPr>
      <dsp:spPr>
        <a:xfrm>
          <a:off x="590009" y="2179654"/>
          <a:ext cx="120789" cy="1207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AC474F-EE57-46BF-B965-B232D962CE0F}">
      <dsp:nvSpPr>
        <dsp:cNvPr id="0" name=""/>
        <dsp:cNvSpPr/>
      </dsp:nvSpPr>
      <dsp:spPr>
        <a:xfrm>
          <a:off x="650403" y="2240049"/>
          <a:ext cx="1082457" cy="839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4" tIns="0" rIns="0" bIns="0" numCol="1" spcCol="1270" anchor="t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latin typeface="Calibri"/>
            </a:rPr>
            <a:t>Before</a:t>
          </a:r>
          <a:r>
            <a:rPr lang="en-US" sz="2700" b="0" i="0" u="none" strike="noStrike" kern="1200" cap="none" baseline="0" noProof="0" dirty="0">
              <a:latin typeface="Calibri"/>
              <a:cs typeface="Calibri"/>
            </a:rPr>
            <a:t> </a:t>
          </a:r>
          <a:endParaRPr lang="en-US" sz="2700" kern="1200"/>
        </a:p>
      </dsp:txBody>
      <dsp:txXfrm>
        <a:off x="650403" y="2240049"/>
        <a:ext cx="1082457" cy="839137"/>
      </dsp:txXfrm>
    </dsp:sp>
    <dsp:sp modelId="{576784B7-596A-4801-9077-538F24AC55D1}">
      <dsp:nvSpPr>
        <dsp:cNvPr id="0" name=""/>
        <dsp:cNvSpPr/>
      </dsp:nvSpPr>
      <dsp:spPr>
        <a:xfrm>
          <a:off x="1656207" y="1390459"/>
          <a:ext cx="218349" cy="2183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292738-BB21-433A-B1B0-A81E03D0190D}">
      <dsp:nvSpPr>
        <dsp:cNvPr id="0" name=""/>
        <dsp:cNvSpPr/>
      </dsp:nvSpPr>
      <dsp:spPr>
        <a:xfrm>
          <a:off x="1765381" y="1499634"/>
          <a:ext cx="1114978" cy="1579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699" tIns="0" rIns="0" bIns="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latin typeface="Calibri"/>
            </a:rPr>
            <a:t>During</a:t>
          </a:r>
          <a:endParaRPr lang="en-US" sz="2700" kern="1200" dirty="0"/>
        </a:p>
      </dsp:txBody>
      <dsp:txXfrm>
        <a:off x="1765381" y="1499634"/>
        <a:ext cx="1114978" cy="1579552"/>
      </dsp:txXfrm>
    </dsp:sp>
    <dsp:sp modelId="{90FE4562-BD2B-473E-AD6C-CF1F287B2750}">
      <dsp:nvSpPr>
        <dsp:cNvPr id="0" name=""/>
        <dsp:cNvSpPr/>
      </dsp:nvSpPr>
      <dsp:spPr>
        <a:xfrm>
          <a:off x="2938431" y="910205"/>
          <a:ext cx="301973" cy="3019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0FED6-FD0F-4C54-82AB-50D924DE0220}">
      <dsp:nvSpPr>
        <dsp:cNvPr id="0" name=""/>
        <dsp:cNvSpPr/>
      </dsp:nvSpPr>
      <dsp:spPr>
        <a:xfrm>
          <a:off x="3089418" y="1061192"/>
          <a:ext cx="1114978" cy="2017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09" tIns="0" rIns="0" bIns="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latin typeface="Calibri"/>
            </a:rPr>
            <a:t>After</a:t>
          </a:r>
          <a:endParaRPr lang="en-US" sz="2700" kern="1200" dirty="0"/>
        </a:p>
      </dsp:txBody>
      <dsp:txXfrm>
        <a:off x="3089418" y="1061192"/>
        <a:ext cx="1114978" cy="20179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51DB41-BDF5-4317-A6AB-49D821B73E02}">
      <dsp:nvSpPr>
        <dsp:cNvPr id="0" name=""/>
        <dsp:cNvSpPr/>
      </dsp:nvSpPr>
      <dsp:spPr>
        <a:xfrm>
          <a:off x="0" y="175597"/>
          <a:ext cx="4645742" cy="2903588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54B20C-FE9F-47FA-A76B-C33BD8BBA40E}">
      <dsp:nvSpPr>
        <dsp:cNvPr id="0" name=""/>
        <dsp:cNvSpPr/>
      </dsp:nvSpPr>
      <dsp:spPr>
        <a:xfrm>
          <a:off x="590009" y="2179654"/>
          <a:ext cx="120789" cy="12078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AC474F-EE57-46BF-B965-B232D962CE0F}">
      <dsp:nvSpPr>
        <dsp:cNvPr id="0" name=""/>
        <dsp:cNvSpPr/>
      </dsp:nvSpPr>
      <dsp:spPr>
        <a:xfrm>
          <a:off x="650403" y="2240049"/>
          <a:ext cx="1082457" cy="839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4" tIns="0" rIns="0" bIns="0" numCol="1" spcCol="1270" anchor="t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latin typeface="Calibri"/>
            </a:rPr>
            <a:t>Before</a:t>
          </a:r>
          <a:r>
            <a:rPr lang="en-US" sz="2700" b="0" i="0" u="none" strike="noStrike" kern="1200" cap="none" baseline="0" noProof="0" dirty="0">
              <a:latin typeface="Calibri"/>
              <a:cs typeface="Calibri"/>
            </a:rPr>
            <a:t> </a:t>
          </a:r>
          <a:endParaRPr lang="en-US" sz="2700" kern="1200"/>
        </a:p>
      </dsp:txBody>
      <dsp:txXfrm>
        <a:off x="650403" y="2240049"/>
        <a:ext cx="1082457" cy="839137"/>
      </dsp:txXfrm>
    </dsp:sp>
    <dsp:sp modelId="{576784B7-596A-4801-9077-538F24AC55D1}">
      <dsp:nvSpPr>
        <dsp:cNvPr id="0" name=""/>
        <dsp:cNvSpPr/>
      </dsp:nvSpPr>
      <dsp:spPr>
        <a:xfrm>
          <a:off x="1656207" y="1390459"/>
          <a:ext cx="218349" cy="2183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292738-BB21-433A-B1B0-A81E03D0190D}">
      <dsp:nvSpPr>
        <dsp:cNvPr id="0" name=""/>
        <dsp:cNvSpPr/>
      </dsp:nvSpPr>
      <dsp:spPr>
        <a:xfrm>
          <a:off x="1765381" y="1499634"/>
          <a:ext cx="1114978" cy="15795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5699" tIns="0" rIns="0" bIns="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latin typeface="Calibri"/>
            </a:rPr>
            <a:t>During</a:t>
          </a:r>
          <a:endParaRPr lang="en-US" sz="2700" kern="1200" dirty="0"/>
        </a:p>
      </dsp:txBody>
      <dsp:txXfrm>
        <a:off x="1765381" y="1499634"/>
        <a:ext cx="1114978" cy="1579552"/>
      </dsp:txXfrm>
    </dsp:sp>
    <dsp:sp modelId="{90FE4562-BD2B-473E-AD6C-CF1F287B2750}">
      <dsp:nvSpPr>
        <dsp:cNvPr id="0" name=""/>
        <dsp:cNvSpPr/>
      </dsp:nvSpPr>
      <dsp:spPr>
        <a:xfrm>
          <a:off x="2938431" y="910205"/>
          <a:ext cx="301973" cy="3019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0FED6-FD0F-4C54-82AB-50D924DE0220}">
      <dsp:nvSpPr>
        <dsp:cNvPr id="0" name=""/>
        <dsp:cNvSpPr/>
      </dsp:nvSpPr>
      <dsp:spPr>
        <a:xfrm>
          <a:off x="3089418" y="1061192"/>
          <a:ext cx="1114978" cy="2017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09" tIns="0" rIns="0" bIns="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latin typeface="Calibri"/>
            </a:rPr>
            <a:t>After</a:t>
          </a:r>
          <a:endParaRPr lang="en-US" sz="2700" kern="1200" dirty="0"/>
        </a:p>
      </dsp:txBody>
      <dsp:txXfrm>
        <a:off x="3089418" y="1061192"/>
        <a:ext cx="1114978" cy="20179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3DDD-D4BA-4F97-A128-B726CEDAD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2BD0-DF31-42FF-B498-61107DDF4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666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3DDD-D4BA-4F97-A128-B726CEDAD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2BD0-DF31-42FF-B498-61107DDF4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01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3DDD-D4BA-4F97-A128-B726CEDAD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2BD0-DF31-42FF-B498-61107DDF4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71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3DDD-D4BA-4F97-A128-B726CEDAD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2BD0-DF31-42FF-B498-61107DDF4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55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3DDD-D4BA-4F97-A128-B726CEDAD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2BD0-DF31-42FF-B498-61107DDF4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975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3DDD-D4BA-4F97-A128-B726CEDAD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2BD0-DF31-42FF-B498-61107DDF4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160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3DDD-D4BA-4F97-A128-B726CEDAD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2BD0-DF31-42FF-B498-61107DDF4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36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3DDD-D4BA-4F97-A128-B726CEDAD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2BD0-DF31-42FF-B498-61107DDF4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036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3DDD-D4BA-4F97-A128-B726CEDAD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2BD0-DF31-42FF-B498-61107DDF4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924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3DDD-D4BA-4F97-A128-B726CEDAD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2BD0-DF31-42FF-B498-61107DDF4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664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53DDD-D4BA-4F97-A128-B726CEDAD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42BD0-DF31-42FF-B498-61107DDF4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83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53DDD-D4BA-4F97-A128-B726CEDAD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42BD0-DF31-42FF-B498-61107DDF44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073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aylorfrancis.com/books/9781315237473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130425"/>
            <a:ext cx="7696200" cy="1908175"/>
          </a:xfrm>
        </p:spPr>
        <p:txBody>
          <a:bodyPr>
            <a:noAutofit/>
          </a:bodyPr>
          <a:lstStyle/>
          <a:p>
            <a:r>
              <a:rPr lang="en-US" sz="3200" dirty="0" smtClean="0"/>
              <a:t>ED7414 </a:t>
            </a:r>
            <a:br>
              <a:rPr lang="en-US" sz="3200" dirty="0" smtClean="0"/>
            </a:br>
            <a:r>
              <a:rPr lang="en-US" sz="3200" dirty="0" smtClean="0"/>
              <a:t>Critical reflection on how my understanding of Early Childhood policy has developed</a:t>
            </a: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Student ID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This is a suggested structure for the presentation.  You can adapt and develop further.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222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04800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/>
          </a:p>
          <a:p>
            <a:r>
              <a:rPr lang="en-US" sz="2800" b="1" dirty="0" smtClean="0"/>
              <a:t>Structure of my presentation</a:t>
            </a:r>
            <a:endParaRPr lang="en-US" sz="2800" b="1" dirty="0"/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692759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04800"/>
            <a:ext cx="84582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Evaluation of the process of weekly reflection</a:t>
            </a:r>
          </a:p>
          <a:p>
            <a:endParaRPr lang="en-US" b="1" dirty="0" smtClean="0"/>
          </a:p>
          <a:p>
            <a:r>
              <a:rPr lang="en-US" b="1" dirty="0" smtClean="0"/>
              <a:t>Reflection in Action and Reflection on Action (</a:t>
            </a:r>
            <a:r>
              <a:rPr lang="en-US" b="1" dirty="0" err="1" smtClean="0"/>
              <a:t>Schon</a:t>
            </a:r>
            <a:r>
              <a:rPr lang="en-US" b="1" dirty="0" smtClean="0"/>
              <a:t>, 2016)</a:t>
            </a:r>
            <a:endParaRPr lang="en-US" b="1" dirty="0"/>
          </a:p>
          <a:p>
            <a:endParaRPr lang="en-US" b="1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What worked well?  (e.g. How did this structure support your reflection?)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What worked less well?  (</a:t>
            </a:r>
            <a:r>
              <a:rPr lang="en-US" dirty="0" err="1" smtClean="0">
                <a:solidFill>
                  <a:srgbClr val="FF0000"/>
                </a:solidFill>
              </a:rPr>
              <a:t>e.g</a:t>
            </a:r>
            <a:r>
              <a:rPr lang="en-US" dirty="0" smtClean="0">
                <a:solidFill>
                  <a:srgbClr val="FF0000"/>
                </a:solidFill>
              </a:rPr>
              <a:t> What did you find challenging?)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sz="2400" b="1" dirty="0" smtClean="0">
                <a:solidFill>
                  <a:srgbClr val="FF0000"/>
                </a:solidFill>
              </a:rPr>
              <a:t>A maximum of 4 bullet points (each is a clearly structured sentence).</a:t>
            </a:r>
          </a:p>
          <a:p>
            <a:endParaRPr lang="en-US" b="1" dirty="0"/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4017842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="" xmlns:a16="http://schemas.microsoft.com/office/drawing/2014/main" id="{8F1336F2-FC79-431C-8A98-DED14174D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 </a:t>
            </a:r>
          </a:p>
        </p:txBody>
      </p:sp>
      <p:graphicFrame>
        <p:nvGraphicFramePr>
          <p:cNvPr id="3" name="Diagram 3">
            <a:extLst>
              <a:ext uri="{FF2B5EF4-FFF2-40B4-BE49-F238E27FC236}">
                <a16:creationId xmlns="" xmlns:a16="http://schemas.microsoft.com/office/drawing/2014/main" id="{02D57549-6E31-4A29-A25D-9BFD2B97F57B}"/>
              </a:ext>
            </a:extLst>
          </p:cNvPr>
          <p:cNvGraphicFramePr/>
          <p:nvPr>
            <p:extLst/>
          </p:nvPr>
        </p:nvGraphicFramePr>
        <p:xfrm>
          <a:off x="3085639" y="2873170"/>
          <a:ext cx="4645742" cy="3254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5" name="TextBox 124">
            <a:extLst>
              <a:ext uri="{FF2B5EF4-FFF2-40B4-BE49-F238E27FC236}">
                <a16:creationId xmlns="" xmlns:a16="http://schemas.microsoft.com/office/drawing/2014/main" id="{5413A355-F754-4A93-A333-600931270271}"/>
              </a:ext>
            </a:extLst>
          </p:cNvPr>
          <p:cNvSpPr txBox="1"/>
          <p:nvPr/>
        </p:nvSpPr>
        <p:spPr>
          <a:xfrm>
            <a:off x="235283" y="290045"/>
            <a:ext cx="8299117" cy="3000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b="1" dirty="0" smtClean="0"/>
              <a:t>Learning Moment 1</a:t>
            </a:r>
            <a:endParaRPr lang="en-US" sz="1500" b="1" dirty="0"/>
          </a:p>
        </p:txBody>
      </p:sp>
      <p:sp>
        <p:nvSpPr>
          <p:cNvPr id="143" name="6-Point Star 6">
            <a:extLst>
              <a:ext uri="{FF2B5EF4-FFF2-40B4-BE49-F238E27FC236}">
                <a16:creationId xmlns="" xmlns:a16="http://schemas.microsoft.com/office/drawing/2014/main" id="{B80A3060-BF68-41DE-B72F-558CA0A47839}"/>
              </a:ext>
            </a:extLst>
          </p:cNvPr>
          <p:cNvSpPr/>
          <p:nvPr/>
        </p:nvSpPr>
        <p:spPr>
          <a:xfrm>
            <a:off x="6475003" y="4390411"/>
            <a:ext cx="1085850" cy="1257300"/>
          </a:xfrm>
          <a:prstGeom prst="star6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Learning moments</a:t>
            </a:r>
            <a:endParaRPr lang="en-GB" sz="1050" dirty="0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="" xmlns:a16="http://schemas.microsoft.com/office/drawing/2014/main" id="{273FB497-AEB1-4E3F-AA0D-012749561E5B}"/>
              </a:ext>
            </a:extLst>
          </p:cNvPr>
          <p:cNvSpPr/>
          <p:nvPr/>
        </p:nvSpPr>
        <p:spPr>
          <a:xfrm>
            <a:off x="381000" y="4114800"/>
            <a:ext cx="2617531" cy="155250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cs typeface="Calibri"/>
            </a:endParaRP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="" xmlns:a16="http://schemas.microsoft.com/office/drawing/2014/main" id="{26036131-250A-40BE-821E-F4519A771CF3}"/>
              </a:ext>
            </a:extLst>
          </p:cNvPr>
          <p:cNvSpPr/>
          <p:nvPr/>
        </p:nvSpPr>
        <p:spPr>
          <a:xfrm>
            <a:off x="1455942" y="590127"/>
            <a:ext cx="3085178" cy="296220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n-US" sz="1350" dirty="0">
              <a:solidFill>
                <a:srgbClr val="FF0000"/>
              </a:solidFill>
              <a:cs typeface="Calibri"/>
            </a:endParaRP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="" xmlns:a16="http://schemas.microsoft.com/office/drawing/2014/main" id="{E09D67E9-12AD-47A3-9DF6-10B322AB024D}"/>
              </a:ext>
            </a:extLst>
          </p:cNvPr>
          <p:cNvSpPr/>
          <p:nvPr/>
        </p:nvSpPr>
        <p:spPr>
          <a:xfrm>
            <a:off x="4805996" y="440086"/>
            <a:ext cx="3064898" cy="291331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n-US" sz="1350" dirty="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2008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="" xmlns:a16="http://schemas.microsoft.com/office/drawing/2014/main" id="{8F1336F2-FC79-431C-8A98-DED14174D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 </a:t>
            </a:r>
          </a:p>
        </p:txBody>
      </p:sp>
      <p:graphicFrame>
        <p:nvGraphicFramePr>
          <p:cNvPr id="3" name="Diagram 3">
            <a:extLst>
              <a:ext uri="{FF2B5EF4-FFF2-40B4-BE49-F238E27FC236}">
                <a16:creationId xmlns="" xmlns:a16="http://schemas.microsoft.com/office/drawing/2014/main" id="{02D57549-6E31-4A29-A25D-9BFD2B97F57B}"/>
              </a:ext>
            </a:extLst>
          </p:cNvPr>
          <p:cNvGraphicFramePr/>
          <p:nvPr>
            <p:extLst/>
          </p:nvPr>
        </p:nvGraphicFramePr>
        <p:xfrm>
          <a:off x="3085639" y="2873170"/>
          <a:ext cx="4645742" cy="3254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5" name="TextBox 124">
            <a:extLst>
              <a:ext uri="{FF2B5EF4-FFF2-40B4-BE49-F238E27FC236}">
                <a16:creationId xmlns="" xmlns:a16="http://schemas.microsoft.com/office/drawing/2014/main" id="{5413A355-F754-4A93-A333-600931270271}"/>
              </a:ext>
            </a:extLst>
          </p:cNvPr>
          <p:cNvSpPr txBox="1"/>
          <p:nvPr/>
        </p:nvSpPr>
        <p:spPr>
          <a:xfrm>
            <a:off x="235283" y="290045"/>
            <a:ext cx="8299117" cy="3000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b="1" dirty="0" smtClean="0"/>
              <a:t>Learning Moment 2</a:t>
            </a:r>
            <a:endParaRPr lang="en-US" sz="1500" b="1" dirty="0"/>
          </a:p>
        </p:txBody>
      </p:sp>
      <p:sp>
        <p:nvSpPr>
          <p:cNvPr id="143" name="6-Point Star 6">
            <a:extLst>
              <a:ext uri="{FF2B5EF4-FFF2-40B4-BE49-F238E27FC236}">
                <a16:creationId xmlns="" xmlns:a16="http://schemas.microsoft.com/office/drawing/2014/main" id="{B80A3060-BF68-41DE-B72F-558CA0A47839}"/>
              </a:ext>
            </a:extLst>
          </p:cNvPr>
          <p:cNvSpPr/>
          <p:nvPr/>
        </p:nvSpPr>
        <p:spPr>
          <a:xfrm>
            <a:off x="6475003" y="4390411"/>
            <a:ext cx="1085850" cy="1257300"/>
          </a:xfrm>
          <a:prstGeom prst="star6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Learning moments</a:t>
            </a:r>
            <a:endParaRPr lang="en-GB" sz="1050" dirty="0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="" xmlns:a16="http://schemas.microsoft.com/office/drawing/2014/main" id="{273FB497-AEB1-4E3F-AA0D-012749561E5B}"/>
              </a:ext>
            </a:extLst>
          </p:cNvPr>
          <p:cNvSpPr/>
          <p:nvPr/>
        </p:nvSpPr>
        <p:spPr>
          <a:xfrm>
            <a:off x="381000" y="4114800"/>
            <a:ext cx="2617531" cy="155250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cs typeface="Calibri"/>
            </a:endParaRP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="" xmlns:a16="http://schemas.microsoft.com/office/drawing/2014/main" id="{26036131-250A-40BE-821E-F4519A771CF3}"/>
              </a:ext>
            </a:extLst>
          </p:cNvPr>
          <p:cNvSpPr/>
          <p:nvPr/>
        </p:nvSpPr>
        <p:spPr>
          <a:xfrm>
            <a:off x="1455942" y="590127"/>
            <a:ext cx="3085178" cy="296220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n-US" sz="1350" dirty="0">
              <a:solidFill>
                <a:srgbClr val="FF0000"/>
              </a:solidFill>
              <a:cs typeface="Calibri"/>
            </a:endParaRP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="" xmlns:a16="http://schemas.microsoft.com/office/drawing/2014/main" id="{E09D67E9-12AD-47A3-9DF6-10B322AB024D}"/>
              </a:ext>
            </a:extLst>
          </p:cNvPr>
          <p:cNvSpPr/>
          <p:nvPr/>
        </p:nvSpPr>
        <p:spPr>
          <a:xfrm>
            <a:off x="4805996" y="440086"/>
            <a:ext cx="3064898" cy="291331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n-US" sz="1350" dirty="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2044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="" xmlns:a16="http://schemas.microsoft.com/office/drawing/2014/main" id="{8F1336F2-FC79-431C-8A98-DED14174D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 </a:t>
            </a:r>
          </a:p>
        </p:txBody>
      </p:sp>
      <p:graphicFrame>
        <p:nvGraphicFramePr>
          <p:cNvPr id="3" name="Diagram 3">
            <a:extLst>
              <a:ext uri="{FF2B5EF4-FFF2-40B4-BE49-F238E27FC236}">
                <a16:creationId xmlns="" xmlns:a16="http://schemas.microsoft.com/office/drawing/2014/main" id="{02D57549-6E31-4A29-A25D-9BFD2B97F57B}"/>
              </a:ext>
            </a:extLst>
          </p:cNvPr>
          <p:cNvGraphicFramePr/>
          <p:nvPr>
            <p:extLst/>
          </p:nvPr>
        </p:nvGraphicFramePr>
        <p:xfrm>
          <a:off x="3085639" y="2873170"/>
          <a:ext cx="4645742" cy="3254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5" name="TextBox 124">
            <a:extLst>
              <a:ext uri="{FF2B5EF4-FFF2-40B4-BE49-F238E27FC236}">
                <a16:creationId xmlns="" xmlns:a16="http://schemas.microsoft.com/office/drawing/2014/main" id="{5413A355-F754-4A93-A333-600931270271}"/>
              </a:ext>
            </a:extLst>
          </p:cNvPr>
          <p:cNvSpPr txBox="1"/>
          <p:nvPr/>
        </p:nvSpPr>
        <p:spPr>
          <a:xfrm>
            <a:off x="235283" y="290045"/>
            <a:ext cx="8299117" cy="3000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b="1" dirty="0" smtClean="0"/>
              <a:t>Learning Moment 3</a:t>
            </a:r>
            <a:endParaRPr lang="en-US" sz="1500" b="1" dirty="0"/>
          </a:p>
        </p:txBody>
      </p:sp>
      <p:sp>
        <p:nvSpPr>
          <p:cNvPr id="143" name="6-Point Star 6">
            <a:extLst>
              <a:ext uri="{FF2B5EF4-FFF2-40B4-BE49-F238E27FC236}">
                <a16:creationId xmlns="" xmlns:a16="http://schemas.microsoft.com/office/drawing/2014/main" id="{B80A3060-BF68-41DE-B72F-558CA0A47839}"/>
              </a:ext>
            </a:extLst>
          </p:cNvPr>
          <p:cNvSpPr/>
          <p:nvPr/>
        </p:nvSpPr>
        <p:spPr>
          <a:xfrm>
            <a:off x="6475003" y="4390411"/>
            <a:ext cx="1085850" cy="1257300"/>
          </a:xfrm>
          <a:prstGeom prst="star6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Learning moments</a:t>
            </a:r>
            <a:endParaRPr lang="en-GB" sz="1050" dirty="0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="" xmlns:a16="http://schemas.microsoft.com/office/drawing/2014/main" id="{273FB497-AEB1-4E3F-AA0D-012749561E5B}"/>
              </a:ext>
            </a:extLst>
          </p:cNvPr>
          <p:cNvSpPr/>
          <p:nvPr/>
        </p:nvSpPr>
        <p:spPr>
          <a:xfrm>
            <a:off x="381000" y="4114800"/>
            <a:ext cx="2617531" cy="155250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cs typeface="Calibri"/>
            </a:endParaRP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="" xmlns:a16="http://schemas.microsoft.com/office/drawing/2014/main" id="{26036131-250A-40BE-821E-F4519A771CF3}"/>
              </a:ext>
            </a:extLst>
          </p:cNvPr>
          <p:cNvSpPr/>
          <p:nvPr/>
        </p:nvSpPr>
        <p:spPr>
          <a:xfrm>
            <a:off x="1455942" y="590127"/>
            <a:ext cx="3085178" cy="296220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n-US" sz="1350" dirty="0">
              <a:solidFill>
                <a:srgbClr val="FF0000"/>
              </a:solidFill>
              <a:cs typeface="Calibri"/>
            </a:endParaRP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="" xmlns:a16="http://schemas.microsoft.com/office/drawing/2014/main" id="{E09D67E9-12AD-47A3-9DF6-10B322AB024D}"/>
              </a:ext>
            </a:extLst>
          </p:cNvPr>
          <p:cNvSpPr/>
          <p:nvPr/>
        </p:nvSpPr>
        <p:spPr>
          <a:xfrm>
            <a:off x="4805996" y="440086"/>
            <a:ext cx="3064898" cy="291331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en-US" sz="1350" dirty="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2044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04800"/>
            <a:ext cx="83058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800" b="1" dirty="0" smtClean="0"/>
              <a:t>Recommendations for future development of early childhood policy</a:t>
            </a:r>
            <a:endParaRPr lang="en-GB" sz="2800" b="1" dirty="0" smtClean="0"/>
          </a:p>
          <a:p>
            <a:pPr fontAlgn="base"/>
            <a:endParaRPr lang="en-GB" dirty="0">
              <a:solidFill>
                <a:srgbClr val="FF0000"/>
              </a:solidFill>
            </a:endParaRPr>
          </a:p>
          <a:p>
            <a:pPr fontAlgn="base"/>
            <a:r>
              <a:rPr lang="en-GB" dirty="0" smtClean="0">
                <a:solidFill>
                  <a:srgbClr val="FF0000"/>
                </a:solidFill>
              </a:rPr>
              <a:t>In </a:t>
            </a:r>
            <a:r>
              <a:rPr lang="en-GB" dirty="0">
                <a:solidFill>
                  <a:srgbClr val="FF0000"/>
                </a:solidFill>
              </a:rPr>
              <a:t>the final section of the presentation you will consider how an aspect of early childhood policy could develop in the future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</a:p>
          <a:p>
            <a:pPr fontAlgn="base"/>
            <a:endParaRPr lang="en-US" dirty="0">
              <a:solidFill>
                <a:srgbClr val="FF0000"/>
              </a:solidFill>
            </a:endParaRPr>
          </a:p>
          <a:p>
            <a:pPr fontAlgn="base"/>
            <a:r>
              <a:rPr lang="en-US" dirty="0" smtClean="0">
                <a:solidFill>
                  <a:srgbClr val="FF0000"/>
                </a:solidFill>
              </a:rPr>
              <a:t>Make two recommendations.  </a:t>
            </a:r>
          </a:p>
          <a:p>
            <a:pPr fontAlgn="base"/>
            <a:endParaRPr lang="en-US" dirty="0">
              <a:solidFill>
                <a:srgbClr val="FF0000"/>
              </a:solidFill>
            </a:endParaRPr>
          </a:p>
          <a:p>
            <a:pPr fontAlgn="base"/>
            <a:r>
              <a:rPr lang="en-US" dirty="0" smtClean="0">
                <a:solidFill>
                  <a:srgbClr val="FF0000"/>
                </a:solidFill>
              </a:rPr>
              <a:t>These must be linked to the focus of your ‘learning moments’.</a:t>
            </a:r>
          </a:p>
          <a:p>
            <a:pPr fontAlgn="base"/>
            <a:endParaRPr lang="en-US" dirty="0">
              <a:solidFill>
                <a:srgbClr val="FF0000"/>
              </a:solidFill>
            </a:endParaRPr>
          </a:p>
          <a:p>
            <a:pPr fontAlgn="base"/>
            <a:r>
              <a:rPr lang="en-US" dirty="0" smtClean="0">
                <a:solidFill>
                  <a:srgbClr val="FF0000"/>
                </a:solidFill>
              </a:rPr>
              <a:t>In your commentary you must justify why your recommendations are significant.  You can support your recommendations with citations to theory.</a:t>
            </a:r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5918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04800"/>
            <a:ext cx="83058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800" b="1" dirty="0" smtClean="0"/>
              <a:t>Implications for my practice in the future</a:t>
            </a:r>
          </a:p>
          <a:p>
            <a:pPr fontAlgn="base"/>
            <a:endParaRPr lang="en-GB" b="1" dirty="0" smtClean="0"/>
          </a:p>
          <a:p>
            <a:pPr fontAlgn="base"/>
            <a:r>
              <a:rPr lang="en-GB" dirty="0" smtClean="0">
                <a:solidFill>
                  <a:srgbClr val="FF0000"/>
                </a:solidFill>
              </a:rPr>
              <a:t>You </a:t>
            </a:r>
            <a:r>
              <a:rPr lang="en-GB" dirty="0">
                <a:solidFill>
                  <a:srgbClr val="FF0000"/>
                </a:solidFill>
              </a:rPr>
              <a:t>will also consider how your change in understanding of Early Childhood Policy will have implications for your own practice in the future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</a:p>
          <a:p>
            <a:pPr fontAlgn="base"/>
            <a:endParaRPr lang="en-US" dirty="0"/>
          </a:p>
          <a:p>
            <a:pPr fontAlgn="base"/>
            <a:r>
              <a:rPr lang="en-US" dirty="0" smtClean="0">
                <a:solidFill>
                  <a:srgbClr val="FF0000"/>
                </a:solidFill>
              </a:rPr>
              <a:t>You may wish to make links to the theory of ‘policy literacy’.</a:t>
            </a:r>
          </a:p>
          <a:p>
            <a:pPr fontAlgn="base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3198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04800"/>
            <a:ext cx="84582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</a:t>
            </a:r>
            <a:r>
              <a:rPr lang="en-US" sz="2800" b="1" dirty="0" smtClean="0"/>
              <a:t>eferences</a:t>
            </a:r>
            <a:r>
              <a:rPr lang="en-GB" sz="2800" dirty="0" smtClean="0"/>
              <a:t>.</a:t>
            </a:r>
            <a:r>
              <a:rPr lang="en-GB" sz="2800" dirty="0"/>
              <a:t> </a:t>
            </a:r>
            <a:endParaRPr lang="en-GB" sz="2800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Only academic sources.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e.g. Academic blogs, journal articles or academic books.</a:t>
            </a:r>
            <a:endParaRPr lang="en-GB" dirty="0" smtClean="0">
              <a:solidFill>
                <a:srgbClr val="FF0000"/>
              </a:solidFill>
            </a:endParaRPr>
          </a:p>
          <a:p>
            <a:endParaRPr lang="en-GB" dirty="0"/>
          </a:p>
          <a:p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Schon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D. A. (2016) </a:t>
            </a:r>
            <a:r>
              <a:rPr lang="en-GB" i="1" dirty="0">
                <a:latin typeface="Arial" panose="020B0604020202020204" pitchFamily="34" charset="0"/>
                <a:cs typeface="Arial" panose="020B0604020202020204" pitchFamily="34" charset="0"/>
              </a:rPr>
              <a:t>The Reflective Practitioner,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Abingdon: Routledge. Available at: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https://www.taylorfrancis.com/books/9781315237473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dirty="0"/>
              <a:t> </a:t>
            </a:r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096398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234</Words>
  <Application>Microsoft Office PowerPoint</Application>
  <PresentationFormat>On-screen Show (4:3)</PresentationFormat>
  <Paragraphs>53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ED7414  Critical reflection on how my understanding of Early Childhood policy has developed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</dc:creator>
  <cp:lastModifiedBy>Jenny</cp:lastModifiedBy>
  <cp:revision>10</cp:revision>
  <dcterms:created xsi:type="dcterms:W3CDTF">2019-02-15T15:33:30Z</dcterms:created>
  <dcterms:modified xsi:type="dcterms:W3CDTF">2019-11-17T19:08:01Z</dcterms:modified>
</cp:coreProperties>
</file>